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81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73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6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46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76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21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57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01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33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87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11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B08C8-C491-4B36-834E-13C2B39B3F70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72D27-AB0E-49CF-B967-71F8B006C5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9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清大工科簡報模板</a:t>
            </a:r>
            <a:endParaRPr lang="zh-TW" altLang="en-US" sz="5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清大工科簡報模板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520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按一下以新增標題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273234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按一下以新增標題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按一下以新增文字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按一下以新增文字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220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8906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按一下以新增標題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按一下以新增文字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2"/>
          </p:nvPr>
        </p:nvSpPr>
        <p:spPr>
          <a:xfrm>
            <a:off x="839788" y="1578634"/>
            <a:ext cx="3932237" cy="429035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按一下以新增文字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669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</Words>
  <Application>Microsoft Office PowerPoint</Application>
  <PresentationFormat>寬螢幕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Arial</vt:lpstr>
      <vt:lpstr>Calibri</vt:lpstr>
      <vt:lpstr>Calibri Light</vt:lpstr>
      <vt:lpstr>Office 佈景主題</vt:lpstr>
      <vt:lpstr>清大工科簡報模板</vt:lpstr>
      <vt:lpstr>按一下以新增標題</vt:lpstr>
      <vt:lpstr>按一下以新增標題</vt:lpstr>
      <vt:lpstr>按一下以新增標題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孟軒 何</cp:lastModifiedBy>
  <cp:revision>12</cp:revision>
  <dcterms:created xsi:type="dcterms:W3CDTF">2023-11-23T03:40:12Z</dcterms:created>
  <dcterms:modified xsi:type="dcterms:W3CDTF">2025-12-04T02:09:08Z</dcterms:modified>
</cp:coreProperties>
</file>