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81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73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69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462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76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21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57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01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33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87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11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B08C8-C491-4B36-834E-13C2B39B3F70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2D27-AB0E-49CF-B967-71F8B006C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清大工科簡報模板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清大工科簡報模板</a:t>
            </a:r>
          </a:p>
        </p:txBody>
      </p:sp>
    </p:spTree>
    <p:extLst>
      <p:ext uri="{BB962C8B-B14F-4D97-AF65-F5344CB8AC3E}">
        <p14:creationId xmlns:p14="http://schemas.microsoft.com/office/powerpoint/2010/main" val="34452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按一下以新增標題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5554" y="1690688"/>
            <a:ext cx="10258245" cy="4270525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按一下以新增文字</a:t>
            </a:r>
          </a:p>
        </p:txBody>
      </p:sp>
    </p:spTree>
    <p:extLst>
      <p:ext uri="{BB962C8B-B14F-4D97-AF65-F5344CB8AC3E}">
        <p14:creationId xmlns:p14="http://schemas.microsoft.com/office/powerpoint/2010/main" val="273234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按一下以新增標題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按一下以新增文字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按一下以新增文字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220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43796"/>
          </a:xfrm>
        </p:spPr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按一下以新增標題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按一下以新增文字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版面配置區 9"/>
          <p:cNvSpPr>
            <a:spLocks noGrp="1"/>
          </p:cNvSpPr>
          <p:nvPr>
            <p:ph type="body" sz="half" idx="2"/>
          </p:nvPr>
        </p:nvSpPr>
        <p:spPr>
          <a:xfrm>
            <a:off x="839788" y="1708030"/>
            <a:ext cx="3932237" cy="4160958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按一下以新增文字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6694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Calibri</vt:lpstr>
      <vt:lpstr>Calibri Light</vt:lpstr>
      <vt:lpstr>Office 佈景主題</vt:lpstr>
      <vt:lpstr>清大工科簡報模板</vt:lpstr>
      <vt:lpstr>按一下以新增標題</vt:lpstr>
      <vt:lpstr>按一下以新增標題</vt:lpstr>
      <vt:lpstr>按一下以新增標題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孟軒 何</cp:lastModifiedBy>
  <cp:revision>14</cp:revision>
  <dcterms:created xsi:type="dcterms:W3CDTF">2023-11-23T03:40:12Z</dcterms:created>
  <dcterms:modified xsi:type="dcterms:W3CDTF">2025-12-04T02:45:54Z</dcterms:modified>
</cp:coreProperties>
</file>